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3"/>
  </p:notesMasterIdLst>
  <p:sldIdLst>
    <p:sldId id="261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Montserrat" panose="00000500000000000000" pitchFamily="2" charset="0"/>
      <p:regular r:id="rId8"/>
      <p:bold r:id="rId9"/>
      <p:italic r:id="rId10"/>
      <p:boldItalic r:id="rId11"/>
    </p:embeddedFont>
    <p:embeddedFont>
      <p:font typeface="Montserrat SemiBold" panose="000007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o7+9fosbX1LaFiY9zjiLDWSCL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B540AA-CF6B-4994-ABDD-C454E6BCF7CA}">
  <a:tblStyle styleId="{49B540AA-CF6B-4994-ABDD-C454E6BCF7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presProps" Target="presProp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customschemas.google.com/relationships/presentationmetadata" Target="meta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b8163558f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2b8163558f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2b8163558f_2_10"/>
          <p:cNvSpPr txBox="1"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g22b8163558f_2_10"/>
          <p:cNvSpPr txBox="1">
            <a:spLocks noGrp="1"/>
          </p:cNvSpPr>
          <p:nvPr>
            <p:ph type="body" idx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g22b8163558f_2_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22b8163558f_2_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22b8163558f_2_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42" name="Google Shape;42;g22b8163558f_2_10"/>
          <p:cNvSpPr txBox="1">
            <a:spLocks noGrp="1"/>
          </p:cNvSpPr>
          <p:nvPr>
            <p:ph type="body" idx="2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" name="Google Shape;43;g22b8163558f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2b8163558f_2_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22b8163558f_2_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22b8163558f_2_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48" name="Google Shape;48;g22b8163558f_2_18"/>
          <p:cNvSpPr txBox="1">
            <a:spLocks noGrp="1"/>
          </p:cNvSpPr>
          <p:nvPr>
            <p:ph type="title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C9A2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rgbClr val="DEC9A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g22b8163558f_2_18"/>
          <p:cNvSpPr txBox="1">
            <a:spLocks noGrp="1"/>
          </p:cNvSpPr>
          <p:nvPr>
            <p:ph type="body" idx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8163558f_2_24"/>
          <p:cNvSpPr txBox="1">
            <a:spLocks noGrp="1"/>
          </p:cNvSpPr>
          <p:nvPr>
            <p:ph type="title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  <a:defRPr sz="4400" b="1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g22b8163558f_2_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22b8163558f_2_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2b8163558f_2_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2b8163558f_2_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g22b8163558f_2_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g22b8163558f_2_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2b8163558f_2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2b8163558f_2_29"/>
          <p:cNvSpPr txBox="1"/>
          <p:nvPr/>
        </p:nvSpPr>
        <p:spPr>
          <a:xfrm>
            <a:off x="6411584" y="4493726"/>
            <a:ext cx="5381990" cy="1984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75" rIns="62325" bIns="52775" anchor="t" anchorCtr="0">
            <a:spAutoFit/>
          </a:bodyPr>
          <a:lstStyle/>
          <a:p>
            <a:pPr marL="85725" marR="0" lvl="1" indent="-85725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Beneficios:</a:t>
            </a:r>
            <a:endParaRPr/>
          </a:p>
          <a:p>
            <a:pPr marL="85725" marR="0" lvl="1" indent="-85725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0" indent="-1793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lang="es-MX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15 minutos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93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lang="es-MX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1,767,320 habitantes de los municipios de Atlixco, comunidades de  Sa Bernardino, Chipilo de Francisco Javier Mina.</a:t>
            </a:r>
            <a:endParaRPr/>
          </a:p>
          <a:p>
            <a:pPr marL="179388" marR="0" lvl="1" indent="-134938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93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Empleos directos</a:t>
            </a:r>
            <a:r>
              <a:rPr lang="es-MX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1,509 </a:t>
            </a:r>
            <a:endParaRPr/>
          </a:p>
          <a:p>
            <a:pPr marL="179388" marR="0" lvl="1" indent="-103188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93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s-MX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Empleos indirectos</a:t>
            </a:r>
            <a:r>
              <a:rPr lang="es-MX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6,036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26" name="Google Shape;126;g22b8163558f_2_29"/>
          <p:cNvGraphicFramePr/>
          <p:nvPr/>
        </p:nvGraphicFramePr>
        <p:xfrm>
          <a:off x="544461" y="1678782"/>
          <a:ext cx="5165225" cy="2119450"/>
        </p:xfrm>
        <a:graphic>
          <a:graphicData uri="http://schemas.openxmlformats.org/drawingml/2006/table">
            <a:tbl>
              <a:tblPr>
                <a:noFill/>
                <a:tableStyleId>{49B540AA-CF6B-4994-ABDD-C454E6BCF7CA}</a:tableStyleId>
              </a:tblPr>
              <a:tblGrid>
                <a:gridCol w="168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Feb 2012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 2021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594.8 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9.53 km,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PSV y 1 colector pluvial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2021</a:t>
                      </a:r>
                      <a:endParaRPr/>
                    </a:p>
                  </a:txBody>
                  <a:tcPr marL="1080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594.8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9.53 km,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PSV y 1 colector pluvial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2022</a:t>
                      </a:r>
                      <a:endParaRPr/>
                    </a:p>
                  </a:txBody>
                  <a:tcPr marL="1080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2022</a:t>
                      </a:r>
                      <a:endParaRPr/>
                    </a:p>
                  </a:txBody>
                  <a:tcPr marL="1080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7" name="Google Shape;127;g22b8163558f_2_29"/>
          <p:cNvGraphicFramePr/>
          <p:nvPr/>
        </p:nvGraphicFramePr>
        <p:xfrm>
          <a:off x="2209871" y="3921856"/>
          <a:ext cx="2298525" cy="827475"/>
        </p:xfrm>
        <a:graphic>
          <a:graphicData uri="http://schemas.openxmlformats.org/drawingml/2006/table">
            <a:tbl>
              <a:tblPr>
                <a:noFill/>
                <a:tableStyleId>{49B540AA-CF6B-4994-ABDD-C454E6BCF7CA}</a:tableStyleId>
              </a:tblPr>
              <a:tblGrid>
                <a:gridCol w="131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ontserrat"/>
                        <a:buNone/>
                      </a:pPr>
                      <a:r>
                        <a:rPr lang="es-MX" sz="11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ontserrat"/>
                        <a:buNone/>
                      </a:pPr>
                      <a:r>
                        <a:rPr lang="es-MX" sz="11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8" name="Google Shape;128;g22b8163558f_2_29"/>
          <p:cNvGraphicFramePr/>
          <p:nvPr/>
        </p:nvGraphicFramePr>
        <p:xfrm>
          <a:off x="1129830" y="4806735"/>
          <a:ext cx="4324900" cy="1721100"/>
        </p:xfrm>
        <a:graphic>
          <a:graphicData uri="http://schemas.openxmlformats.org/drawingml/2006/table">
            <a:tbl>
              <a:tblPr>
                <a:noFill/>
                <a:tableStyleId>{49B540AA-CF6B-4994-ABDD-C454E6BCF7CA}</a:tableStyleId>
              </a:tblPr>
              <a:tblGrid>
                <a:gridCol w="212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 100%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 hasta 2023    (12096410023)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Liberado al 100%.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 100%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Sin problemática 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9" name="Google Shape;129;g22b8163558f_2_29"/>
          <p:cNvSpPr txBox="1">
            <a:spLocks noGrp="1"/>
          </p:cNvSpPr>
          <p:nvPr>
            <p:ph type="title"/>
          </p:nvPr>
        </p:nvSpPr>
        <p:spPr>
          <a:xfrm>
            <a:off x="357910" y="250329"/>
            <a:ext cx="7077248" cy="361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1400"/>
              <a:buFont typeface="Montserrat"/>
              <a:buNone/>
            </a:pPr>
            <a:r>
              <a:rPr lang="es-MX" sz="1400" b="1">
                <a:latin typeface="Montserrat"/>
                <a:ea typeface="Montserrat"/>
                <a:cs typeface="Montserrat"/>
                <a:sym typeface="Montserrat"/>
              </a:rPr>
              <a:t>PUE. Puebla-Atlixco, Tr: Periférico Ecológico-Atlixco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g22b8163558f_2_29"/>
          <p:cNvSpPr/>
          <p:nvPr/>
        </p:nvSpPr>
        <p:spPr>
          <a:xfrm>
            <a:off x="300120" y="633928"/>
            <a:ext cx="5780116" cy="88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noAutofit/>
          </a:bodyPr>
          <a:lstStyle/>
          <a:p>
            <a:pPr marL="0" marR="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/>
          </a:p>
          <a:p>
            <a:pPr marL="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Modernización de 9.5 km, de 21.0 a 37.0m de ancho de corona  en los primeros 0.93 km, los siguientes 8.57 km de 12.0 a 22.0 m, para alojar  4 carriles de circulación incluye  la construcción  de 3 PSV’s y un colector pluvial.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g22b8163558f_2_29"/>
          <p:cNvPicPr preferRelativeResize="0"/>
          <p:nvPr/>
        </p:nvPicPr>
        <p:blipFill rotWithShape="1">
          <a:blip r:embed="rId4">
            <a:alphaModFix/>
          </a:blip>
          <a:srcRect l="28343" t="39126" r="33254" b="13928"/>
          <a:stretch/>
        </p:blipFill>
        <p:spPr>
          <a:xfrm>
            <a:off x="6608805" y="1060310"/>
            <a:ext cx="5165223" cy="3219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g22b8163558f_2_29"/>
          <p:cNvGrpSpPr/>
          <p:nvPr/>
        </p:nvGrpSpPr>
        <p:grpSpPr>
          <a:xfrm>
            <a:off x="6614248" y="3577472"/>
            <a:ext cx="889621" cy="684592"/>
            <a:chOff x="7929702" y="3925569"/>
            <a:chExt cx="889621" cy="439030"/>
          </a:xfrm>
        </p:grpSpPr>
        <p:sp>
          <p:nvSpPr>
            <p:cNvPr id="133" name="Google Shape;133;g22b8163558f_2_29"/>
            <p:cNvSpPr/>
            <p:nvPr/>
          </p:nvSpPr>
          <p:spPr>
            <a:xfrm>
              <a:off x="7929702" y="3925569"/>
              <a:ext cx="889621" cy="43903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" name="Google Shape;134;g22b8163558f_2_29"/>
            <p:cNvGrpSpPr/>
            <p:nvPr/>
          </p:nvGrpSpPr>
          <p:grpSpPr>
            <a:xfrm>
              <a:off x="7961278" y="3937071"/>
              <a:ext cx="828247" cy="402302"/>
              <a:chOff x="29773" y="9767"/>
              <a:chExt cx="780948" cy="341630"/>
            </a:xfrm>
          </p:grpSpPr>
          <p:sp>
            <p:nvSpPr>
              <p:cNvPr id="135" name="Google Shape;135;g22b8163558f_2_29"/>
              <p:cNvSpPr/>
              <p:nvPr/>
            </p:nvSpPr>
            <p:spPr>
              <a:xfrm>
                <a:off x="29773" y="9767"/>
                <a:ext cx="780948" cy="6550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5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SIMBOLOGIA</a:t>
                </a:r>
                <a:endParaRPr/>
              </a:p>
            </p:txBody>
          </p:sp>
          <p:sp>
            <p:nvSpPr>
              <p:cNvPr id="136" name="Google Shape;136;g22b8163558f_2_29"/>
              <p:cNvSpPr/>
              <p:nvPr/>
            </p:nvSpPr>
            <p:spPr>
              <a:xfrm>
                <a:off x="29773" y="75271"/>
                <a:ext cx="780948" cy="276126"/>
              </a:xfrm>
              <a:prstGeom prst="roundRect">
                <a:avLst>
                  <a:gd name="adj" fmla="val 4287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g22b8163558f_2_29"/>
              <p:cNvSpPr/>
              <p:nvPr/>
            </p:nvSpPr>
            <p:spPr>
              <a:xfrm>
                <a:off x="110712" y="91518"/>
                <a:ext cx="51618" cy="426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g22b8163558f_2_29"/>
              <p:cNvSpPr/>
              <p:nvPr/>
            </p:nvSpPr>
            <p:spPr>
              <a:xfrm>
                <a:off x="48600" y="160062"/>
                <a:ext cx="162697" cy="4260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g22b8163558f_2_29"/>
              <p:cNvSpPr/>
              <p:nvPr/>
            </p:nvSpPr>
            <p:spPr>
              <a:xfrm>
                <a:off x="48600" y="227762"/>
                <a:ext cx="162697" cy="4260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g22b8163558f_2_29"/>
              <p:cNvSpPr/>
              <p:nvPr/>
            </p:nvSpPr>
            <p:spPr>
              <a:xfrm>
                <a:off x="48600" y="300338"/>
                <a:ext cx="162697" cy="4260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g22b8163558f_2_29"/>
              <p:cNvSpPr/>
              <p:nvPr/>
            </p:nvSpPr>
            <p:spPr>
              <a:xfrm>
                <a:off x="212315" y="80912"/>
                <a:ext cx="438414" cy="6550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POBLACIÓN</a:t>
                </a:r>
                <a:endParaRPr/>
              </a:p>
            </p:txBody>
          </p:sp>
          <p:sp>
            <p:nvSpPr>
              <p:cNvPr id="142" name="Google Shape;142;g22b8163558f_2_29"/>
              <p:cNvSpPr/>
              <p:nvPr/>
            </p:nvSpPr>
            <p:spPr>
              <a:xfrm>
                <a:off x="210354" y="152410"/>
                <a:ext cx="563676" cy="564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MODERNIZADO</a:t>
                </a:r>
                <a:endParaRPr/>
              </a:p>
            </p:txBody>
          </p:sp>
          <p:sp>
            <p:nvSpPr>
              <p:cNvPr id="143" name="Google Shape;143;g22b8163558f_2_29"/>
              <p:cNvSpPr/>
              <p:nvPr/>
            </p:nvSpPr>
            <p:spPr>
              <a:xfrm>
                <a:off x="211385" y="218561"/>
                <a:ext cx="563676" cy="564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EN PROCESO</a:t>
                </a:r>
                <a:endParaRPr/>
              </a:p>
            </p:txBody>
          </p:sp>
          <p:sp>
            <p:nvSpPr>
              <p:cNvPr id="144" name="Google Shape;144;g22b8163558f_2_29"/>
              <p:cNvSpPr/>
              <p:nvPr/>
            </p:nvSpPr>
            <p:spPr>
              <a:xfrm>
                <a:off x="211298" y="288842"/>
                <a:ext cx="599423" cy="564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00" b="1" i="0" u="none" strike="noStrike" cap="non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POR MODERNIZAR</a:t>
                </a:r>
                <a:endParaRPr/>
              </a:p>
            </p:txBody>
          </p:sp>
        </p:grpSp>
      </p:grpSp>
      <p:sp>
        <p:nvSpPr>
          <p:cNvPr id="145" name="Google Shape;145;g22b8163558f_2_29"/>
          <p:cNvSpPr/>
          <p:nvPr/>
        </p:nvSpPr>
        <p:spPr>
          <a:xfrm>
            <a:off x="7748588" y="2126632"/>
            <a:ext cx="2638425" cy="621331"/>
          </a:xfrm>
          <a:custGeom>
            <a:avLst/>
            <a:gdLst/>
            <a:ahLst/>
            <a:cxnLst/>
            <a:rect l="l" t="t" r="r" b="b"/>
            <a:pathLst>
              <a:path w="2638425" h="621331" extrusionOk="0">
                <a:moveTo>
                  <a:pt x="2638425" y="2206"/>
                </a:moveTo>
                <a:cubicBezTo>
                  <a:pt x="2608262" y="4852"/>
                  <a:pt x="2581275" y="-2028"/>
                  <a:pt x="2551112" y="618"/>
                </a:cubicBezTo>
                <a:cubicBezTo>
                  <a:pt x="2526109" y="2206"/>
                  <a:pt x="2507191" y="11069"/>
                  <a:pt x="2488406" y="14112"/>
                </a:cubicBezTo>
                <a:cubicBezTo>
                  <a:pt x="2469621" y="17155"/>
                  <a:pt x="2461419" y="18478"/>
                  <a:pt x="2438400" y="18875"/>
                </a:cubicBezTo>
                <a:cubicBezTo>
                  <a:pt x="2390775" y="22844"/>
                  <a:pt x="2374504" y="11333"/>
                  <a:pt x="2350294" y="14111"/>
                </a:cubicBezTo>
                <a:cubicBezTo>
                  <a:pt x="2326085" y="16889"/>
                  <a:pt x="2312590" y="29590"/>
                  <a:pt x="2293143" y="35543"/>
                </a:cubicBezTo>
                <a:cubicBezTo>
                  <a:pt x="2273696" y="41496"/>
                  <a:pt x="2256234" y="47450"/>
                  <a:pt x="2233612" y="49831"/>
                </a:cubicBezTo>
                <a:cubicBezTo>
                  <a:pt x="2210990" y="52212"/>
                  <a:pt x="2185193" y="45069"/>
                  <a:pt x="2157412" y="49831"/>
                </a:cubicBezTo>
                <a:cubicBezTo>
                  <a:pt x="2129631" y="54594"/>
                  <a:pt x="2127250" y="69675"/>
                  <a:pt x="2066925" y="78406"/>
                </a:cubicBezTo>
                <a:cubicBezTo>
                  <a:pt x="2006600" y="87137"/>
                  <a:pt x="1874837" y="102218"/>
                  <a:pt x="1795462" y="102218"/>
                </a:cubicBezTo>
                <a:cubicBezTo>
                  <a:pt x="1716087" y="102218"/>
                  <a:pt x="1638300" y="79200"/>
                  <a:pt x="1590675" y="78406"/>
                </a:cubicBezTo>
                <a:cubicBezTo>
                  <a:pt x="1543050" y="77612"/>
                  <a:pt x="1539081" y="87137"/>
                  <a:pt x="1509712" y="97456"/>
                </a:cubicBezTo>
                <a:cubicBezTo>
                  <a:pt x="1480343" y="107775"/>
                  <a:pt x="1436290" y="134762"/>
                  <a:pt x="1414462" y="140318"/>
                </a:cubicBezTo>
                <a:cubicBezTo>
                  <a:pt x="1392634" y="145874"/>
                  <a:pt x="1391443" y="131190"/>
                  <a:pt x="1378743" y="130793"/>
                </a:cubicBezTo>
                <a:cubicBezTo>
                  <a:pt x="1366043" y="130396"/>
                  <a:pt x="1354534" y="141112"/>
                  <a:pt x="1338262" y="137937"/>
                </a:cubicBezTo>
                <a:cubicBezTo>
                  <a:pt x="1321990" y="134762"/>
                  <a:pt x="1303734" y="114918"/>
                  <a:pt x="1281112" y="121268"/>
                </a:cubicBezTo>
                <a:cubicBezTo>
                  <a:pt x="1258490" y="127618"/>
                  <a:pt x="1220787" y="164925"/>
                  <a:pt x="1202531" y="176037"/>
                </a:cubicBezTo>
                <a:cubicBezTo>
                  <a:pt x="1184275" y="187150"/>
                  <a:pt x="1183878" y="178021"/>
                  <a:pt x="1164431" y="187943"/>
                </a:cubicBezTo>
                <a:cubicBezTo>
                  <a:pt x="1144984" y="197865"/>
                  <a:pt x="1108869" y="220091"/>
                  <a:pt x="1085850" y="235569"/>
                </a:cubicBezTo>
                <a:cubicBezTo>
                  <a:pt x="1062831" y="251047"/>
                  <a:pt x="1051321" y="254222"/>
                  <a:pt x="1026318" y="280812"/>
                </a:cubicBezTo>
                <a:cubicBezTo>
                  <a:pt x="1001315" y="307403"/>
                  <a:pt x="951706" y="357806"/>
                  <a:pt x="928687" y="385587"/>
                </a:cubicBezTo>
                <a:cubicBezTo>
                  <a:pt x="905668" y="413368"/>
                  <a:pt x="894556" y="428847"/>
                  <a:pt x="881062" y="442738"/>
                </a:cubicBezTo>
                <a:cubicBezTo>
                  <a:pt x="867568" y="456629"/>
                  <a:pt x="864393" y="461390"/>
                  <a:pt x="854868" y="471312"/>
                </a:cubicBezTo>
                <a:cubicBezTo>
                  <a:pt x="845343" y="481234"/>
                  <a:pt x="828278" y="493537"/>
                  <a:pt x="819150" y="502268"/>
                </a:cubicBezTo>
                <a:cubicBezTo>
                  <a:pt x="810022" y="510999"/>
                  <a:pt x="815182" y="511793"/>
                  <a:pt x="807244" y="518937"/>
                </a:cubicBezTo>
                <a:cubicBezTo>
                  <a:pt x="799307" y="526081"/>
                  <a:pt x="777875" y="537590"/>
                  <a:pt x="771525" y="545131"/>
                </a:cubicBezTo>
                <a:cubicBezTo>
                  <a:pt x="765175" y="552672"/>
                  <a:pt x="762397" y="564181"/>
                  <a:pt x="762000" y="568943"/>
                </a:cubicBezTo>
                <a:lnTo>
                  <a:pt x="762000" y="568943"/>
                </a:lnTo>
                <a:cubicBezTo>
                  <a:pt x="748506" y="567752"/>
                  <a:pt x="765968" y="572911"/>
                  <a:pt x="681037" y="561799"/>
                </a:cubicBezTo>
                <a:cubicBezTo>
                  <a:pt x="635396" y="554258"/>
                  <a:pt x="559593" y="545528"/>
                  <a:pt x="488156" y="535606"/>
                </a:cubicBezTo>
                <a:cubicBezTo>
                  <a:pt x="431006" y="525287"/>
                  <a:pt x="377428" y="524493"/>
                  <a:pt x="338137" y="518937"/>
                </a:cubicBezTo>
                <a:cubicBezTo>
                  <a:pt x="302418" y="513381"/>
                  <a:pt x="288131" y="512190"/>
                  <a:pt x="273843" y="509412"/>
                </a:cubicBezTo>
                <a:cubicBezTo>
                  <a:pt x="259556" y="506634"/>
                  <a:pt x="265906" y="500284"/>
                  <a:pt x="252412" y="502268"/>
                </a:cubicBezTo>
                <a:cubicBezTo>
                  <a:pt x="238918" y="504252"/>
                  <a:pt x="213518" y="512984"/>
                  <a:pt x="192881" y="521318"/>
                </a:cubicBezTo>
                <a:cubicBezTo>
                  <a:pt x="172244" y="529652"/>
                  <a:pt x="149226" y="536400"/>
                  <a:pt x="126207" y="545131"/>
                </a:cubicBezTo>
                <a:cubicBezTo>
                  <a:pt x="103188" y="553862"/>
                  <a:pt x="71834" y="571324"/>
                  <a:pt x="54768" y="580849"/>
                </a:cubicBezTo>
                <a:cubicBezTo>
                  <a:pt x="37702" y="590374"/>
                  <a:pt x="28178" y="596724"/>
                  <a:pt x="19050" y="604662"/>
                </a:cubicBezTo>
                <a:cubicBezTo>
                  <a:pt x="9922" y="612600"/>
                  <a:pt x="4762" y="616569"/>
                  <a:pt x="0" y="621331"/>
                </a:cubicBezTo>
                <a:lnTo>
                  <a:pt x="0" y="621331"/>
                </a:lnTo>
                <a:lnTo>
                  <a:pt x="0" y="621331"/>
                </a:lnTo>
              </a:path>
            </a:pathLst>
          </a:custGeom>
          <a:noFill/>
          <a:ln w="317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2b8163558f_2_29"/>
          <p:cNvSpPr/>
          <p:nvPr/>
        </p:nvSpPr>
        <p:spPr>
          <a:xfrm>
            <a:off x="10631690" y="2020186"/>
            <a:ext cx="567784" cy="27564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Puebla 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Zaragoza</a:t>
            </a:r>
            <a:endParaRPr/>
          </a:p>
        </p:txBody>
      </p:sp>
      <p:sp>
        <p:nvSpPr>
          <p:cNvPr id="147" name="Google Shape;147;g22b8163558f_2_29"/>
          <p:cNvSpPr txBox="1"/>
          <p:nvPr/>
        </p:nvSpPr>
        <p:spPr>
          <a:xfrm>
            <a:off x="7581329" y="3752363"/>
            <a:ext cx="457546" cy="16949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Atlixco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217</Words>
  <Application>Microsoft Office PowerPoint</Application>
  <PresentationFormat>Panorámica</PresentationFormat>
  <Paragraphs>59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Montserrat SemiBold</vt:lpstr>
      <vt:lpstr>Arial</vt:lpstr>
      <vt:lpstr>Montserrat</vt:lpstr>
      <vt:lpstr>Calibri</vt:lpstr>
      <vt:lpstr>1_Tema de Office</vt:lpstr>
      <vt:lpstr>PUE. Puebla-Atlixco, Tr: Periférico Ecológico-Atlixco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Fichas Técnicas con PEF</dc:title>
  <dc:creator>Microsoft Office User</dc:creator>
  <cp:lastModifiedBy>Cornelio Isaac Ramirez Cabildo</cp:lastModifiedBy>
  <cp:revision>2</cp:revision>
  <dcterms:created xsi:type="dcterms:W3CDTF">2018-12-04T03:27:02Z</dcterms:created>
  <dcterms:modified xsi:type="dcterms:W3CDTF">2023-05-23T18:55:20Z</dcterms:modified>
</cp:coreProperties>
</file>